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3716000" cy="18288000"/>
  <p:notesSz cx="7315200" cy="96012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EA0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100" d="100"/>
          <a:sy n="100" d="100"/>
        </p:scale>
        <p:origin x="-852" y="-5148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16810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"/>
          <p:cNvSpPr>
            <a:spLocks noGrp="1"/>
          </p:cNvSpPr>
          <p:nvPr>
            <p:ph type="body" idx="1"/>
          </p:nvPr>
        </p:nvSpPr>
        <p:spPr/>
        <p:txBody>
          <a:bodyPr lIns="48331" tIns="24165" rIns="48331" bIns="24165">
            <a:normAutofit fontScale="25000" lnSpcReduction="20000"/>
          </a:bodyPr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349393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028700" y="5669280"/>
            <a:ext cx="11658600" cy="38404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057400" y="10241280"/>
            <a:ext cx="9601199" cy="4572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8/20/2018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8/20/2018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685800" y="4206240"/>
            <a:ext cx="5966460" cy="120700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7063739" y="4206240"/>
            <a:ext cx="5966460" cy="120700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8/20/2018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8/20/2018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8/20/2018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266482" y="613959"/>
            <a:ext cx="13005384" cy="16976483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269094" y="13943291"/>
            <a:ext cx="0" cy="909319"/>
          </a:xfrm>
          <a:custGeom>
            <a:avLst/>
            <a:gdLst/>
            <a:ahLst/>
            <a:cxnLst/>
            <a:rect l="l" t="t" r="r" b="b"/>
            <a:pathLst>
              <a:path h="909319">
                <a:moveTo>
                  <a:pt x="0" y="909180"/>
                </a:moveTo>
                <a:lnTo>
                  <a:pt x="0" y="0"/>
                </a:lnTo>
              </a:path>
            </a:pathLst>
          </a:custGeom>
          <a:ln w="10450">
            <a:solidFill>
              <a:srgbClr val="64646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685800" y="731519"/>
            <a:ext cx="12344399" cy="29260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85800" y="4206240"/>
            <a:ext cx="12344399" cy="120700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4663440" y="17007840"/>
            <a:ext cx="4389119" cy="914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685800" y="17007840"/>
            <a:ext cx="3154680" cy="914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8/20/2018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9875520" y="17007840"/>
            <a:ext cx="3154680" cy="9144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64678" y="9669186"/>
            <a:ext cx="499109" cy="2222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69850">
              <a:lnSpc>
                <a:spcPts val="1145"/>
              </a:lnSpc>
            </a:pPr>
            <a:r>
              <a:rPr sz="1000" spc="-180" dirty="0">
                <a:solidFill>
                  <a:srgbClr val="747B72"/>
                </a:solidFill>
                <a:latin typeface="Times New Roman"/>
                <a:cs typeface="Times New Roman"/>
              </a:rPr>
              <a:t>-·</a:t>
            </a:r>
            <a:endParaRPr sz="1000">
              <a:latin typeface="Times New Roman"/>
              <a:cs typeface="Times New Roman"/>
            </a:endParaRPr>
          </a:p>
          <a:p>
            <a:pPr marL="12700">
              <a:lnSpc>
                <a:spcPts val="605"/>
              </a:lnSpc>
            </a:pPr>
            <a:r>
              <a:rPr sz="550" spc="5" dirty="0">
                <a:solidFill>
                  <a:srgbClr val="747B72"/>
                </a:solidFill>
                <a:latin typeface="Arial"/>
                <a:cs typeface="Arial"/>
              </a:rPr>
              <a:t>.:</a:t>
            </a:r>
            <a:r>
              <a:rPr sz="550" spc="-50" dirty="0">
                <a:solidFill>
                  <a:srgbClr val="747B72"/>
                </a:solidFill>
                <a:latin typeface="Arial"/>
                <a:cs typeface="Arial"/>
              </a:rPr>
              <a:t> </a:t>
            </a:r>
            <a:r>
              <a:rPr sz="550" spc="1605" dirty="0">
                <a:solidFill>
                  <a:srgbClr val="747B72"/>
                </a:solidFill>
                <a:latin typeface="Arial"/>
                <a:cs typeface="Arial"/>
              </a:rPr>
              <a:t>=</a:t>
            </a:r>
            <a:endParaRPr sz="55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9567599" y="16865705"/>
            <a:ext cx="432434" cy="120650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750" spc="-85" dirty="0">
                <a:solidFill>
                  <a:srgbClr val="112111"/>
                </a:solidFill>
                <a:latin typeface="Arial"/>
                <a:cs typeface="Arial"/>
              </a:rPr>
              <a:t>L.DeDonato</a:t>
            </a:r>
            <a:endParaRPr sz="750">
              <a:latin typeface="Arial"/>
              <a:cs typeface="Arial"/>
            </a:endParaRPr>
          </a:p>
        </p:txBody>
      </p:sp>
      <p:sp>
        <p:nvSpPr>
          <p:cNvPr id="6" name="Rectangle 5"/>
          <p:cNvSpPr>
            <a:spLocks noChangeAspect="1"/>
          </p:cNvSpPr>
          <p:nvPr/>
        </p:nvSpPr>
        <p:spPr>
          <a:xfrm>
            <a:off x="7239000" y="5715000"/>
            <a:ext cx="1944625" cy="1143000"/>
          </a:xfrm>
          <a:prstGeom prst="rect">
            <a:avLst/>
          </a:prstGeom>
          <a:noFill/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>
            <a:cxnSpLocks/>
          </p:cNvCxnSpPr>
          <p:nvPr/>
        </p:nvCxnSpPr>
        <p:spPr>
          <a:xfrm>
            <a:off x="7239000" y="6858000"/>
            <a:ext cx="1828800" cy="4065661"/>
          </a:xfrm>
          <a:prstGeom prst="line">
            <a:avLst/>
          </a:prstGeom>
          <a:ln w="38100" cap="rnd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>
            <a:cxnSpLocks/>
          </p:cNvCxnSpPr>
          <p:nvPr/>
        </p:nvCxnSpPr>
        <p:spPr>
          <a:xfrm>
            <a:off x="9183625" y="5714650"/>
            <a:ext cx="3922695" cy="2922311"/>
          </a:xfrm>
          <a:prstGeom prst="line">
            <a:avLst/>
          </a:prstGeom>
          <a:ln w="38100" cap="rnd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91600" y="8274400"/>
            <a:ext cx="4587465" cy="2649261"/>
          </a:xfrm>
          <a:prstGeom prst="rect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94037B9-07F1-41ED-B507-584F226CAC2E}"/>
              </a:ext>
            </a:extLst>
          </p:cNvPr>
          <p:cNvSpPr/>
          <p:nvPr/>
        </p:nvSpPr>
        <p:spPr>
          <a:xfrm rot="20824843">
            <a:off x="9962199" y="9272701"/>
            <a:ext cx="533400" cy="563114"/>
          </a:xfrm>
          <a:prstGeom prst="rect">
            <a:avLst/>
          </a:prstGeom>
          <a:solidFill>
            <a:srgbClr val="FF0000">
              <a:alpha val="25000"/>
            </a:srgbClr>
          </a:solidFill>
          <a:ln w="444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Star: 5 Points 14">
            <a:extLst>
              <a:ext uri="{FF2B5EF4-FFF2-40B4-BE49-F238E27FC236}">
                <a16:creationId xmlns:a16="http://schemas.microsoft.com/office/drawing/2014/main" id="{223002ED-E140-4A7B-B46C-5BEF827F643D}"/>
              </a:ext>
            </a:extLst>
          </p:cNvPr>
          <p:cNvSpPr/>
          <p:nvPr/>
        </p:nvSpPr>
        <p:spPr>
          <a:xfrm>
            <a:off x="10287000" y="9525000"/>
            <a:ext cx="228600" cy="228600"/>
          </a:xfrm>
          <a:prstGeom prst="star5">
            <a:avLst/>
          </a:prstGeom>
          <a:solidFill>
            <a:srgbClr val="FCEA04"/>
          </a:solidFill>
          <a:ln w="31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</TotalTime>
  <Words>6</Words>
  <Application>Microsoft Office PowerPoint</Application>
  <PresentationFormat>Custom</PresentationFormat>
  <Paragraphs>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Times New Roman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Dalton</dc:creator>
  <cp:lastModifiedBy>Ian Dalton</cp:lastModifiedBy>
  <cp:revision>8</cp:revision>
  <cp:lastPrinted>2018-07-20T16:59:27Z</cp:lastPrinted>
  <dcterms:created xsi:type="dcterms:W3CDTF">2018-07-20T12:51:00Z</dcterms:created>
  <dcterms:modified xsi:type="dcterms:W3CDTF">2018-08-20T19:32:35Z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2017-08-07T00:00:00Z</vt:filetime>
  </property>
  <property fmtid="{D5CDD505-2E9C-101B-9397-08002B2CF9AE}" pid="3" name="LastSaved">
    <vt:filetime>2018-07-20T00:00:00Z</vt:filetime>
  </property>
</Properties>
</file>